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AF5D59-E88F-43C0-BD5D-AC69B6EC598C}" type="datetimeFigureOut">
              <a:rPr lang="en-US" smtClean="0"/>
              <a:pPr/>
              <a:t>5/29/2008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089546-2A2D-48F7-8CDB-AEA92BF38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Unanswered Prayer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Lack Of Persistence In Prayer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43484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Persistence is a sign of true faith and ‘holy desperation’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Many of the healing miracles came to people who ‘cried out’ persistently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Unbelief gives up and walks away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Faith says “God will come through – I just know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18:1-8</a:t>
            </a:r>
          </a:p>
          <a:p>
            <a:r>
              <a:rPr lang="en-US" dirty="0" smtClean="0"/>
              <a:t>Luke 11:5-13</a:t>
            </a:r>
          </a:p>
          <a:p>
            <a:r>
              <a:rPr lang="en-US" dirty="0" smtClean="0"/>
              <a:t>Romans 4:19-21, 12:12</a:t>
            </a:r>
          </a:p>
          <a:p>
            <a:r>
              <a:rPr lang="en-US" dirty="0" smtClean="0"/>
              <a:t>2 Kings 13:14-19</a:t>
            </a:r>
          </a:p>
          <a:p>
            <a:r>
              <a:rPr lang="en-US" dirty="0" smtClean="0"/>
              <a:t>1 Corinthians 15:58</a:t>
            </a:r>
          </a:p>
          <a:p>
            <a:r>
              <a:rPr lang="en-US" dirty="0" smtClean="0"/>
              <a:t>Ephesians 6:18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Not In God’s Will Or Timing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43484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things are not ‘righteous’ – that is outside </a:t>
            </a:r>
            <a:r>
              <a:rPr lang="en-US" b="1" i="1" dirty="0" smtClean="0"/>
              <a:t>God’s moral will</a:t>
            </a:r>
            <a:br>
              <a:rPr lang="en-US" b="1" i="1" dirty="0" smtClean="0"/>
            </a:br>
            <a:endParaRPr lang="en-US" b="1" i="1" dirty="0" smtClean="0"/>
          </a:p>
          <a:p>
            <a:r>
              <a:rPr lang="en-US" dirty="0" smtClean="0"/>
              <a:t>Some things are simply not for you personally, you are not trained, gifted or ready for them or they are not assigned to you - that is not in </a:t>
            </a:r>
            <a:r>
              <a:rPr lang="en-US" b="1" i="1" dirty="0" smtClean="0"/>
              <a:t>God’s specific will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Other things have a ‘spiritual timing’ that you must wait for as God’s Word comes to pass – that is not in </a:t>
            </a:r>
            <a:r>
              <a:rPr lang="en-US" b="1" i="1" dirty="0" smtClean="0"/>
              <a:t>God’s sovereign will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John 5:14,15</a:t>
            </a:r>
          </a:p>
          <a:p>
            <a:r>
              <a:rPr lang="en-US" dirty="0" smtClean="0"/>
              <a:t>1 John 3:22</a:t>
            </a:r>
          </a:p>
          <a:p>
            <a:r>
              <a:rPr lang="en-US" dirty="0" smtClean="0"/>
              <a:t>1 Corinthians 12:27-31</a:t>
            </a:r>
          </a:p>
          <a:p>
            <a:r>
              <a:rPr lang="en-US" dirty="0" smtClean="0"/>
              <a:t>Romans 12:3</a:t>
            </a:r>
          </a:p>
          <a:p>
            <a:r>
              <a:rPr lang="en-US" dirty="0" smtClean="0"/>
              <a:t>2 Corinthians 10;13</a:t>
            </a:r>
          </a:p>
          <a:p>
            <a:r>
              <a:rPr lang="en-US" dirty="0" smtClean="0"/>
              <a:t>Jude 1:6</a:t>
            </a:r>
          </a:p>
          <a:p>
            <a:r>
              <a:rPr lang="en-US" dirty="0" smtClean="0"/>
              <a:t>Ecclesiastes 3:1-11</a:t>
            </a:r>
          </a:p>
          <a:p>
            <a:r>
              <a:rPr lang="en-US" dirty="0" smtClean="0"/>
              <a:t>Psalm 105:17-22</a:t>
            </a:r>
          </a:p>
          <a:p>
            <a:r>
              <a:rPr lang="en-US" dirty="0" smtClean="0"/>
              <a:t>Jeremiah 45:1-5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“Weak Hands” - Not Seizing The Day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443484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 God is moving in amazing and prophetic ways we need to ‘get on board’ as Joshua did in ordering the sun and moon to stand still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 is the day of salvation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we get ‘tired’ or just miss the moment entirely we will see defeat and not victory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752600"/>
            <a:ext cx="374904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Exodus 17:9-13</a:t>
            </a:r>
          </a:p>
          <a:p>
            <a:r>
              <a:rPr lang="en-US" dirty="0" smtClean="0"/>
              <a:t>Joshua 10:6-15</a:t>
            </a:r>
          </a:p>
          <a:p>
            <a:r>
              <a:rPr lang="en-US" dirty="0" smtClean="0"/>
              <a:t>2 Kings </a:t>
            </a:r>
            <a:r>
              <a:rPr lang="en-US" dirty="0" smtClean="0"/>
              <a:t>13:14-19</a:t>
            </a:r>
            <a:endParaRPr lang="en-US" dirty="0" smtClean="0"/>
          </a:p>
          <a:p>
            <a:r>
              <a:rPr lang="en-US" dirty="0" smtClean="0"/>
              <a:t>Matthew 11:20-30</a:t>
            </a:r>
          </a:p>
          <a:p>
            <a:r>
              <a:rPr lang="en-US" dirty="0" smtClean="0"/>
              <a:t>2 Corinthians 6:1,2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Not Using Our Authority In Christ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5562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has given us authority (see last lecture) so that we can use it for the glory of His Name and for the building up of the Body of Christ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must be born-again , bible-believing Christians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must act in the name of Jesus and speak with decisive and faith-filled authority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0" y="1752600"/>
            <a:ext cx="2819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Acts 19:13-17</a:t>
            </a:r>
          </a:p>
          <a:p>
            <a:r>
              <a:rPr lang="en-US" dirty="0" smtClean="0"/>
              <a:t>Acts 3:1-8</a:t>
            </a:r>
          </a:p>
          <a:p>
            <a:r>
              <a:rPr lang="en-US" dirty="0" smtClean="0"/>
              <a:t>Matthew 17:14-20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Lack of Thankfulness &amp; Joy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876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Gratitude is the heart of prayer and of the Abba Father-Son relationship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are commanded to always be thankful and rejoicing -  as a clear sign of our faith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 is light – that is He is always positive in nature and the Christian should be full of light as well – in gratitude, thanksgiving and praise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Negativity and unbelief go hand in hand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Thanksgiving helps us to create the positive faith picture ‘of the mountain moving’ that is essential to powerful prayer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447800"/>
            <a:ext cx="3733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Philippians 4:6,7</a:t>
            </a:r>
          </a:p>
          <a:p>
            <a:r>
              <a:rPr lang="en-US" dirty="0" smtClean="0"/>
              <a:t>Ephesians 1:16, 5:20</a:t>
            </a:r>
          </a:p>
          <a:p>
            <a:r>
              <a:rPr lang="en-US" dirty="0" smtClean="0"/>
              <a:t>Colossians 2:6,7;  3:15-17, 4:2</a:t>
            </a:r>
          </a:p>
          <a:p>
            <a:r>
              <a:rPr lang="en-US" dirty="0" smtClean="0"/>
              <a:t>1 Thessalonians 5:18 </a:t>
            </a:r>
          </a:p>
          <a:p>
            <a:r>
              <a:rPr lang="en-US" dirty="0" smtClean="0"/>
              <a:t>1 John 1:5, James 1:17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Sleeping Saints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428244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Christians need to ‘watch’ and ‘be alert’ in prayer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are to be faithful, sober, alert and ‘people of the light’ – not of darkness, drunkenness and carousing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includes both current events and the Second Coming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may also include long times of prayer such as praying through the night watches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676400"/>
            <a:ext cx="398145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Luke 21:34-36</a:t>
            </a:r>
          </a:p>
          <a:p>
            <a:r>
              <a:rPr lang="en-US" dirty="0" smtClean="0"/>
              <a:t>Matthew 26:38-41</a:t>
            </a:r>
          </a:p>
          <a:p>
            <a:r>
              <a:rPr lang="en-US" dirty="0" smtClean="0"/>
              <a:t>Matthew 24:42,43; 25:1-13</a:t>
            </a:r>
          </a:p>
          <a:p>
            <a:r>
              <a:rPr lang="en-US" dirty="0" smtClean="0"/>
              <a:t>Mark 13:32-37, 14:37,38</a:t>
            </a:r>
          </a:p>
          <a:p>
            <a:r>
              <a:rPr lang="en-US" dirty="0" smtClean="0"/>
              <a:t>1 Corinthians 16:13</a:t>
            </a:r>
          </a:p>
          <a:p>
            <a:r>
              <a:rPr lang="en-US" dirty="0" smtClean="0"/>
              <a:t>Ephesians 6:18</a:t>
            </a:r>
          </a:p>
          <a:p>
            <a:r>
              <a:rPr lang="en-US" dirty="0" smtClean="0"/>
              <a:t>1 Thessalonians 5:4-8</a:t>
            </a:r>
          </a:p>
          <a:p>
            <a:r>
              <a:rPr lang="en-US" dirty="0" smtClean="0"/>
              <a:t>Colossians 4:2</a:t>
            </a:r>
          </a:p>
          <a:p>
            <a:r>
              <a:rPr lang="en-US" dirty="0" smtClean="0"/>
              <a:t>1 Peter 4:7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Doubt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5105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Doubt breaks the faith connection which is essential to answered prayer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Doubt says “God, I do not really believe that you are going to keep Your Word”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Doubt puts us at our senses as the ultimate arbiter of all things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Doubt leads to us being double-minded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end up receiving nothing from the Lord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38800" y="1447800"/>
            <a:ext cx="304419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Matthew 14:30-31</a:t>
            </a:r>
          </a:p>
          <a:p>
            <a:r>
              <a:rPr lang="en-US" dirty="0" smtClean="0"/>
              <a:t>Matthew 21:21,22</a:t>
            </a:r>
          </a:p>
          <a:p>
            <a:r>
              <a:rPr lang="en-US" dirty="0" smtClean="0"/>
              <a:t>Mark 11:23</a:t>
            </a:r>
          </a:p>
          <a:p>
            <a:r>
              <a:rPr lang="en-US" dirty="0" smtClean="0"/>
              <a:t>1 Timothy 2:8</a:t>
            </a:r>
          </a:p>
          <a:p>
            <a:r>
              <a:rPr lang="en-US" dirty="0" smtClean="0"/>
              <a:t>James 1:5-8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Not Asking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35864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not because we ask not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 asking - or asking very vaguely is a defense mechanism to avoid disappointment and stems from unbelief in the goodness of God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Asking is a clear and definite process of placing our requests before God ‘with thanksgiving’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should ask for a specific positive godly outcome e.g. ‘that I may be healed and made whole’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Leave the method to the Lord!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James 4:2,3</a:t>
            </a:r>
          </a:p>
          <a:p>
            <a:r>
              <a:rPr lang="en-US" dirty="0" smtClean="0"/>
              <a:t>Matthew 7:7-11, 21:21,22</a:t>
            </a:r>
          </a:p>
          <a:p>
            <a:r>
              <a:rPr lang="en-US" dirty="0" smtClean="0"/>
              <a:t>Luke 11:8-13</a:t>
            </a:r>
          </a:p>
          <a:p>
            <a:r>
              <a:rPr lang="en-US" dirty="0" smtClean="0"/>
              <a:t>John 4:10, 14:13,14</a:t>
            </a:r>
          </a:p>
          <a:p>
            <a:r>
              <a:rPr lang="en-US" dirty="0" smtClean="0"/>
              <a:t>John 15:7,16; 16;23,24</a:t>
            </a:r>
          </a:p>
          <a:p>
            <a:r>
              <a:rPr lang="en-US" dirty="0" smtClean="0"/>
              <a:t>Ephesians 3:20</a:t>
            </a:r>
          </a:p>
          <a:p>
            <a:r>
              <a:rPr lang="en-US" dirty="0" smtClean="0"/>
              <a:t>1 John 3:22, 5:14,15</a:t>
            </a:r>
          </a:p>
          <a:p>
            <a:r>
              <a:rPr lang="en-US" dirty="0" smtClean="0"/>
              <a:t>Philippians 4:6,7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Covetousness / Worldly Prayers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5562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Covetousness = idolatry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Scheming to get things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Focus on worldly things and sensual pleasures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 becomes simply a spiritual mechanism for self-gratification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 a holy Lord and Savior but a quick fix idol.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867400" y="1752600"/>
            <a:ext cx="296799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James 4:2,3</a:t>
            </a:r>
          </a:p>
          <a:p>
            <a:r>
              <a:rPr lang="en-US" dirty="0" smtClean="0"/>
              <a:t>1 John 2:15-17</a:t>
            </a:r>
          </a:p>
          <a:p>
            <a:r>
              <a:rPr lang="en-US" dirty="0" smtClean="0"/>
              <a:t>Ephesians 5:3-5</a:t>
            </a:r>
          </a:p>
          <a:p>
            <a:r>
              <a:rPr lang="en-US" dirty="0" smtClean="0"/>
              <a:t>Colossians 3:5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Mean-Spiritedness &amp; </a:t>
            </a:r>
            <a:r>
              <a:rPr lang="en-US" b="1" dirty="0" err="1" smtClean="0">
                <a:solidFill>
                  <a:schemeClr val="accent2"/>
                </a:solidFill>
              </a:rPr>
              <a:t>Unforgiveness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5562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Husbands who are mean and who lack understanding toward  their wives (or vice-versa) do not get their prayers answered</a:t>
            </a:r>
          </a:p>
          <a:p>
            <a:r>
              <a:rPr lang="en-US" dirty="0" smtClean="0"/>
              <a:t>Unforgiving  people do not get their sins forgiven</a:t>
            </a:r>
          </a:p>
          <a:p>
            <a:r>
              <a:rPr lang="en-US" dirty="0" smtClean="0"/>
              <a:t>Quarrelsome, squabbling people who seek to get things by fighting instead of asking from God do not receive</a:t>
            </a:r>
          </a:p>
          <a:p>
            <a:r>
              <a:rPr lang="en-US" b="1" dirty="0" smtClean="0"/>
              <a:t>Rule of Thumb: </a:t>
            </a:r>
            <a:r>
              <a:rPr lang="en-US" dirty="0" smtClean="0"/>
              <a:t>God treats us as we treat others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905000"/>
            <a:ext cx="273939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1 Peter 3:7</a:t>
            </a:r>
          </a:p>
          <a:p>
            <a:r>
              <a:rPr lang="en-US" dirty="0" smtClean="0"/>
              <a:t>James 4:2</a:t>
            </a:r>
          </a:p>
          <a:p>
            <a:r>
              <a:rPr lang="en-US" dirty="0" smtClean="0"/>
              <a:t>Mark 11:25,26</a:t>
            </a:r>
          </a:p>
          <a:p>
            <a:r>
              <a:rPr lang="en-US" dirty="0" smtClean="0"/>
              <a:t>Matthew 6:12-15</a:t>
            </a:r>
          </a:p>
          <a:p>
            <a:r>
              <a:rPr lang="en-US" dirty="0" smtClean="0"/>
              <a:t>Matthew 18:21-35</a:t>
            </a:r>
          </a:p>
          <a:p>
            <a:r>
              <a:rPr lang="en-US" dirty="0" smtClean="0"/>
              <a:t>Luke 16:19-31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Unrighteousness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5181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is ‘against those who do evil’</a:t>
            </a:r>
          </a:p>
          <a:p>
            <a:r>
              <a:rPr lang="en-US" dirty="0" smtClean="0"/>
              <a:t>Having a character that is deeply inclined to evil stops prayer being answered</a:t>
            </a:r>
          </a:p>
          <a:p>
            <a:r>
              <a:rPr lang="en-US" dirty="0" smtClean="0"/>
              <a:t>This is different from the occasional sin that God easily forgives (1 John 1:7-9)</a:t>
            </a:r>
          </a:p>
          <a:p>
            <a:r>
              <a:rPr lang="en-US" dirty="0" smtClean="0"/>
              <a:t>An evil heart is like the Temple which was supposed to be a place of prayer but had become ‘ a den of thieves’</a:t>
            </a:r>
          </a:p>
          <a:p>
            <a:r>
              <a:rPr lang="en-US" dirty="0" smtClean="0"/>
              <a:t>The Kingdom is blocked to the wicked and the unrepentant (1 </a:t>
            </a:r>
            <a:r>
              <a:rPr lang="en-US" dirty="0" err="1" smtClean="0"/>
              <a:t>Cor</a:t>
            </a:r>
            <a:r>
              <a:rPr lang="en-US" dirty="0" smtClean="0"/>
              <a:t> 6:9,10)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447800"/>
            <a:ext cx="296799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Peter 3:10-12</a:t>
            </a:r>
          </a:p>
          <a:p>
            <a:r>
              <a:rPr lang="en-US" dirty="0" smtClean="0"/>
              <a:t>1 Corinthians 6:9,10</a:t>
            </a:r>
          </a:p>
          <a:p>
            <a:r>
              <a:rPr lang="en-US" dirty="0" smtClean="0"/>
              <a:t>Matthew 21:13</a:t>
            </a:r>
          </a:p>
          <a:p>
            <a:r>
              <a:rPr lang="en-US" dirty="0" smtClean="0"/>
              <a:t>Luke 20:47</a:t>
            </a:r>
          </a:p>
          <a:p>
            <a:r>
              <a:rPr lang="en-US" dirty="0" smtClean="0"/>
              <a:t>Acts 8:19-24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Hypocrisy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5486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Hypocrisy = </a:t>
            </a:r>
            <a:r>
              <a:rPr lang="en-US" dirty="0" err="1" smtClean="0"/>
              <a:t>hupo</a:t>
            </a:r>
            <a:r>
              <a:rPr lang="en-US" dirty="0" smtClean="0"/>
              <a:t> (under)+ </a:t>
            </a:r>
            <a:r>
              <a:rPr lang="en-US" dirty="0" err="1" smtClean="0"/>
              <a:t>crites</a:t>
            </a:r>
            <a:r>
              <a:rPr lang="en-US" dirty="0" smtClean="0"/>
              <a:t> (mask)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Hypocrites are mask wearers – inwardly are unrighteous, but outwardly they are respectable.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 looks on the heart and will not answer the prayers of hypocrites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need to be “real” and honest with God - as was the case with the repentant publican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867400" y="1447800"/>
            <a:ext cx="281559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Matthew 6:5-8</a:t>
            </a:r>
          </a:p>
          <a:p>
            <a:r>
              <a:rPr lang="en-US" dirty="0" smtClean="0"/>
              <a:t>Matthew 23:23-39</a:t>
            </a:r>
          </a:p>
          <a:p>
            <a:r>
              <a:rPr lang="en-US" dirty="0" smtClean="0"/>
              <a:t>Luke 20:46,47</a:t>
            </a:r>
          </a:p>
          <a:p>
            <a:r>
              <a:rPr lang="en-US" dirty="0" smtClean="0"/>
              <a:t>Luke 18:9-14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Pride!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5638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search for earthly status is the opposite of the spirit of humble prayer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we exalt ourselves God will humble 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we humble ourselves God will exalt 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Those who ‘become as a little child’  inherit the Kingdom of heaven – being open, trusting and  un-pompous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 gives grace to the humble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Rule of Thumb:  </a:t>
            </a:r>
            <a:r>
              <a:rPr lang="en-US" dirty="0" smtClean="0"/>
              <a:t>We only receive as much of God’s grace as we think we require.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0" y="1447800"/>
            <a:ext cx="281559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Luke 18:9-14</a:t>
            </a:r>
          </a:p>
          <a:p>
            <a:r>
              <a:rPr lang="en-US" dirty="0" smtClean="0"/>
              <a:t>Matthew 18:1-4</a:t>
            </a:r>
          </a:p>
          <a:p>
            <a:r>
              <a:rPr lang="en-US" dirty="0" smtClean="0"/>
              <a:t>Matthew 23:5-12</a:t>
            </a:r>
          </a:p>
          <a:p>
            <a:r>
              <a:rPr lang="en-US" dirty="0" smtClean="0"/>
              <a:t>Luke 14:7-11</a:t>
            </a:r>
          </a:p>
          <a:p>
            <a:r>
              <a:rPr lang="en-US" dirty="0" smtClean="0"/>
              <a:t>James 4:6-10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Disunity, Squabbling  &amp; Wrath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5181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Unity strengthens prayer while disunity destroys it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Disunity means we are on the wrong spiritual level – that is we have become carnal not spiritual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need to confess our sin and fix up our relationships before we enter into serious prayer and intercession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Our attitude is our altitude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296799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Timothy 2:8</a:t>
            </a:r>
          </a:p>
          <a:p>
            <a:r>
              <a:rPr lang="en-US" dirty="0" smtClean="0"/>
              <a:t>Matthew 18:18-20</a:t>
            </a:r>
          </a:p>
          <a:p>
            <a:r>
              <a:rPr lang="en-US" dirty="0" smtClean="0"/>
              <a:t>James 4:2,3</a:t>
            </a:r>
          </a:p>
          <a:p>
            <a:r>
              <a:rPr lang="en-US" dirty="0" smtClean="0"/>
              <a:t>1 Corinthians 3:1-3</a:t>
            </a:r>
          </a:p>
          <a:p>
            <a:r>
              <a:rPr lang="en-US" dirty="0" smtClean="0"/>
              <a:t>Matthew 5:20-26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557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Unanswered Prayer</vt:lpstr>
      <vt:lpstr>Doubt</vt:lpstr>
      <vt:lpstr>Not Asking</vt:lpstr>
      <vt:lpstr>Covetousness / Worldly Prayers</vt:lpstr>
      <vt:lpstr>Mean-Spiritedness &amp; Unforgiveness</vt:lpstr>
      <vt:lpstr>Unrighteousness</vt:lpstr>
      <vt:lpstr>Hypocrisy</vt:lpstr>
      <vt:lpstr>Pride!</vt:lpstr>
      <vt:lpstr>Disunity, Squabbling  &amp; Wrath</vt:lpstr>
      <vt:lpstr>Lack Of Persistence In Prayer</vt:lpstr>
      <vt:lpstr>Not In God’s Will Or Timing</vt:lpstr>
      <vt:lpstr>“Weak Hands” - Not Seizing The Day</vt:lpstr>
      <vt:lpstr>Not Using Our Authority In Christ</vt:lpstr>
      <vt:lpstr>Lack of Thankfulness &amp; Joy</vt:lpstr>
      <vt:lpstr>Sleeping Saints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Unanswered Prayer</dc:title>
  <dc:creator>John Edmiston</dc:creator>
  <cp:lastModifiedBy>John Edmiston</cp:lastModifiedBy>
  <cp:revision>41</cp:revision>
  <dcterms:created xsi:type="dcterms:W3CDTF">2008-05-28T01:36:49Z</dcterms:created>
  <dcterms:modified xsi:type="dcterms:W3CDTF">2008-05-29T18:51:54Z</dcterms:modified>
</cp:coreProperties>
</file>